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63" r:id="rId4"/>
    <p:sldId id="265" r:id="rId5"/>
    <p:sldId id="257" r:id="rId6"/>
    <p:sldId id="266" r:id="rId7"/>
    <p:sldId id="268" r:id="rId8"/>
    <p:sldId id="270" r:id="rId9"/>
    <p:sldId id="267" r:id="rId10"/>
    <p:sldId id="260" r:id="rId11"/>
    <p:sldId id="259" r:id="rId12"/>
    <p:sldId id="269" r:id="rId13"/>
    <p:sldId id="264" r:id="rId14"/>
    <p:sldId id="261" r:id="rId15"/>
    <p:sldId id="262" r:id="rId16"/>
    <p:sldId id="272" r:id="rId17"/>
    <p:sldId id="271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3T19:08:37.43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3442 901 24575,'-684'0'0,"675"1"0,0-1 0,0-1 0,1 0 0,-1 0 0,0-1 0,0 0 0,1-1 0,-11-3 0,16 4 0,-1 0 0,1 0 0,0 0 0,0 0 0,0-1 0,1 1 0,-1-1 0,0 1 0,1-1 0,0 0 0,-1 0 0,1 0 0,0-1 0,1 1 0,-1 0 0,1-1 0,-1 1 0,1-1 0,0 1 0,0-1 0,0-7 0,-3-40 0,2-1 0,6-60 0,0 0 0,-4-55 0,0 995 0,0-825 0,0 1 0,0 0 0,0 0 0,0 0 0,1 0 0,0 0 0,0 0 0,0-1 0,0 1 0,0 0 0,1-1 0,0 1 0,0-1 0,4 7 0,-3-8 0,-1 1 0,1-1 0,0 0 0,1 0 0,-1 0 0,0-1 0,0 1 0,1-1 0,-1 1 0,1-1 0,0 0 0,-1-1 0,1 1 0,-1-1 0,1 1 0,4-1 0,157-2 0,-91-1 0,-97 3 0,-5 1 0,-1-1 0,1-1 0,-1-2 0,1-1 0,-41-10 0,-20-15 0,-1 4 0,-1 3 0,-99-8 0,-536 17 0,414 17 0,267-3 0,31 1 0,-1-2 0,0 1 0,1-2 0,-1 0 0,0-1 0,-19-4 0,32 5 0,0 0 0,0 0 0,0 0 0,0-1 0,0 1 0,0 0 0,0-1 0,0 1 0,1-1 0,-1 0 0,1 0 0,-1 0 0,1 1 0,-1-1 0,1 0 0,0-1 0,-1-2 0,0 0 0,0 0 0,1-1 0,-1 1 0,2-1 0,-1 0 0,0 1 0,1-8 0,0 3 0,1 0 0,0 0 0,1 1 0,0-1 0,0 0 0,1 1 0,0-1 0,6-9 0,-5 10 0,2 0 0,-1 1 0,1 0 0,0 1 0,1-1 0,0 1 0,0 0 0,1 1 0,0 0 0,0 0 0,0 1 0,0 0 0,12-5 0,66-46 0,-69 44 0,18-15 0,49-48 0,-39 33 0,-38 36 0,1 0 0,0 0 0,0 1 0,1 0 0,0 1 0,0 0 0,0 0 0,0 1 0,0 0 0,20-3 0,-14 4 0,0 0 0,0 2 0,0-1 0,1 2 0,-1 0 0,21 5 0,-27-4 0,-1 1 0,1 1 0,-1-1 0,0 1 0,0 1 0,0-1 0,-1 1 0,0 1 0,14 11 0,-6-1 0,0 0 0,26 35 0,-37-43 0,1 1 0,-1 0 0,0 0 0,-1 0 0,5 18 0,-6-19 0,0 0 0,0 0 0,1-1 0,0 1 0,0-1 0,1 1 0,0-1 0,0 0 0,8 8 0,41 32 0,-37-35 0,0 1 0,16 18 0,-28-27 0,-1 1 0,0-1 0,1 0 0,-2 1 0,1 0 0,0-1 0,-1 1 0,0 0 0,0 1 0,-1-1 0,1 0 0,0 11 0,-2-15 0,0 1 0,0 0 0,0 0 0,0 0 0,-1 0 0,1-1 0,-1 1 0,1 0 0,-1 0 0,0-1 0,1 1 0,-1 0 0,0-1 0,0 1 0,0-1 0,-1 1 0,1-1 0,0 1 0,0-1 0,-1 0 0,1 0 0,-1 0 0,1 0 0,-1 0 0,0 0 0,1 0 0,-1 0 0,0 0 0,1-1 0,-3 1 0,-7 2 0,0 0 0,0-1 0,-20 2 0,28-4 0,-268 3 0,171-6 0,80 2 0,0-1 0,0 0 0,0-2 0,1 0 0,-22-9 0,-91-41 0,0-1 0,26 20 0,-3 5 0,0 5 0,-1 5 0,-2 4 0,1 6 0,-164 4 0,271 7 0,1-1 0,-1 0 0,0 0 0,0 0 0,0 0 0,0-1 0,0 0 0,1 1 0,-1-1 0,0-1 0,0 1 0,1-1 0,-1 1 0,1-1 0,-4-2 0,5 1 0,-1 0 0,1 0 0,0 1 0,1-1 0,-1 0 0,0-1 0,1 1 0,0 0 0,0 0 0,0-1 0,0 1 0,0-1 0,1 1 0,-1 0 0,1-1 0,0 1 0,0-6 0,7-434 0,-7 438 0,1-25 0,-1 29 0,0-1 0,0 1 0,0 0 0,0 0 0,1-1 0,-1 1 0,0 0 0,1 0 0,-1 0 0,1-1 0,-1 1 0,1 0 0,0 0 0,-1 0 0,1 0 0,0 0 0,1-1 0,-1 2 0,-1 0 0,0 0 0,0 0 0,1 0 0,-1 0 0,0 0 0,0 0 0,0 0 0,1 0 0,-1 0 0,0 0 0,0 0 0,1 0 0,-1 0 0,0 1 0,0-1 0,0 0 0,0 0 0,1 0 0,-1 0 0,0 0 0,0 1 0,0-1 0,0 0 0,0 0 0,1 0 0,-1 1 0,0-1 0,0 0 0,0 0 0,0 0 0,0 1 0,0-1 0,0 0 0,0 0 0,0 1 0,0-1 0,0 0 0,0 1 0,5 23 0,0 1 0,-2 1 0,-2-1 0,0 0 0,-3 33 0,1-6 0,0 508 0,1-552 0,1 0 0,0 0 0,0 0 0,1 0 0,0 0 0,0 0 0,1 0 0,0 0 0,0-1 0,1 0 0,7 12 0,-1-5 0,2 1 0,0-1 0,0-1 0,17 13 0,1 3 0,-26-24 0,0 0 0,0-1 0,1 1 0,0-1 0,0 0 0,0 0 0,0-1 0,1 0 0,-1 1 0,1-2 0,0 1 0,0-1 0,0 0 0,0 0 0,12 2 0,-10-4 0,0 1 0,1-1 0,-1-1 0,0 0 0,0 0 0,1 0 0,-1-1 0,0 0 0,0-1 0,0 0 0,-1 0 0,1-1 0,-1 1 0,1-2 0,11-9 0,4-5 0,-1-1 0,0-2 0,20-27 0,30-29 0,-59 67 0,1 2 0,0-1 0,1 2 0,19-9 0,31-20 0,-41 21 0,-14 11 0,-1-2 0,0 1 0,11-12 0,-16 15 0,-1-1 0,-1 1 0,1-1 0,0 0 0,-1 0 0,0 0 0,0-1 0,0 1 0,0 0 0,-1-1 0,2-7 0,2-21 0,-1-1 0,-2 1 0,-1-1 0,-7-63 0,-1 45 0,-2 1 0,-23-73 0,25 104 0,0 0 0,-1 0 0,-1 1 0,-1 0 0,0 1 0,-26-35 0,30 47 0,0-1 0,0 1 0,0 0 0,-1 0 0,0 1 0,0 0 0,0 0 0,-1 1 0,1-1 0,-1 2 0,0-1 0,0 1 0,-1 0 0,1 1 0,-1 0 0,1 0 0,-1 1 0,0 0 0,-12 1 0,-92 5 0,-101 2 0,153-7 0,-63-1 0,122 1 0,-1-1 0,0 1 0,1 0 0,-1-1 0,1 1 0,-1-1 0,1 0 0,-1 0 0,1 0 0,0 0 0,-1 0 0,1 0 0,0-1 0,0 1 0,0-1 0,-3-2 0,4 3 0,1-1 0,-1 1 0,1 0 0,-1-1 0,1 1 0,-1-1 0,1 1 0,0-1 0,-1 0 0,1 1 0,0-1 0,0 1 0,0-1 0,1 1 0,-1-1 0,0 1 0,1-1 0,-1 1 0,0-1 0,1 1 0,0-1 0,-1 1 0,1-1 0,0 1 0,0 0 0,0 0 0,0-1 0,1-1 0,7-7 0,1 1 0,0 0 0,0 0 0,1 1 0,-1 0 0,2 1 0,-1 0 0,1 1 0,0 0 0,1 1 0,-1 1 0,1 0 0,16-4 0,-26 8 0,0 0 0,-1-1 0,1 1 0,0 0 0,-1 0 0,1 0 0,0 1 0,-1-1 0,1 1 0,0-1 0,-1 1 0,1 0 0,-1 0 0,1 0 0,-1 1 0,1-1 0,-1 0 0,0 1 0,0-1 0,0 1 0,0 0 0,0 0 0,2 2 0,3 5 0,-1 0 0,0 1 0,-1-1 0,7 17 0,9 14 0,19 29 0,-30-49 0,1-1 0,1 0 0,0 0 0,2-1 0,25 26 0,-3-11 0,-1 1 0,-1 1 0,54 76 0,-76-91 0,0-4 0,-1 1 0,-1 0 0,0 0 0,-1 1 0,-2 1 0,1-1 0,6 30 0,-4-16 0,-8-29 0,0 1 0,0 0 0,0 1 0,-1-1 0,0 0 0,0 0 0,0 1 0,0-1 0,-1 0 0,0 1 0,0-1 0,-1 9 0,1-13 0,0 1 0,0-1 0,-1 1 0,1 0 0,-1-1 0,1 1 0,0-1 0,-1 1 0,1-1 0,-1 0 0,1 1 0,-1-1 0,0 1 0,1-1 0,-1 0 0,1 1 0,-1-1 0,0 0 0,1 0 0,-1 1 0,1-1 0,-1 0 0,0 0 0,1 0 0,-1 0 0,0 0 0,1 0 0,-1 0 0,0 0 0,1 0 0,-2 0 0,-23-8 0,22 7 0,-31-14 0,1-2 0,0-1 0,1-1 0,1-2 0,-37-32 0,-132-135 0,32 8 0,113 120 0,48 54 0,1-1 0,-2 2 0,1-1 0,-15-7 0,17 10 0,-1 0 0,0-1 0,1 0 0,0 0 0,0 0 0,0 0 0,0-1 0,1 1 0,-8-11 0,0-9 0,-10-14 0,22 38 0,-1-1 0,1 1 0,0 0 0,-1-1 0,1 1 0,0-1 0,-1 1 0,1 0 0,-1 0 0,1-1 0,0 1 0,-1 0 0,1 0 0,-1 0 0,1-1 0,-1 1 0,1 0 0,-1 0 0,1 0 0,-1 0 0,1 0 0,-1 0 0,1 0 0,-1 0 0,1 0 0,-1 0 0,1 0 0,-1 0 0,1 0 0,-1 1 0,1-1 0,-1 0 0,1 0 0,-1 0 0,1 1 0,0-1 0,-1 0 0,1 1 0,-1-1 0,1 0 0,0 1 0,-1-1 0,1 0 0,0 1 0,0-1 0,-1 1 0,1-1 0,0 1 0,0-1 0,-1 1 0,1-1 0,0 1 0,0-1 0,0 0 0,0 1 0,0-1 0,0 1 0,0-1 0,0 2 0,-7 32 0,7-24 0,-1 0 0,2 0 0,-1 0 0,2 0 0,-1 0 0,1 0 0,0-1 0,1 1 0,8 17 0,-4-12 0,1-1 0,1 1 0,0-1 0,1-1 0,15 16 0,9 5 0,2-2 0,1-1 0,44 27 0,-62-45 0,0-1 0,0-1 0,32 13 0,-38-19 0,1-1 0,-1 0 0,0-1 0,1-1 0,0 0 0,0-1 0,13-1 0,46-1 0,289 7 0,281 11-276,-505-17-813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6B-52CE-6DA2-0566-890D315F8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7DE1C2-BEC3-25B2-870E-FF67493114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02ED6-EB61-553A-D715-B897746CE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BD1E4-F243-457D-987E-389333CBAC6F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28E5B-90A5-F9F6-2B1C-F6244372E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EE4BB-DCB4-8800-00F2-76E0409F8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55BB3-0614-4651-BBAB-09B1E9FCD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98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7AC88-E0D5-8CEE-C013-D6563AD64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2F381D-33AC-EA9B-B6BD-6D74AB3B71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00279-0DEB-6248-A448-EFE29576F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BD1E4-F243-457D-987E-389333CBAC6F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DE738-FB86-4580-51DE-82A4EC972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9FA43-B531-2016-89AD-A8E147D9D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55BB3-0614-4651-BBAB-09B1E9FCD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484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561D30-575A-B036-657F-298C595D2C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4CB695-C5E3-584E-8B6D-A6CE947F02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BD893-5255-79B4-B2A0-C23DF999A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BD1E4-F243-457D-987E-389333CBAC6F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3640C-554D-3B28-66A4-D97AB2ACD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627A0-3D2F-C55D-3009-7165ACD60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55BB3-0614-4651-BBAB-09B1E9FCD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57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FBD54-A637-2495-C684-FE9632872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C5AF4-7390-9028-151D-2E1B88DDB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1CCAD-8849-1DC0-00D0-0C3FFD9F4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BD1E4-F243-457D-987E-389333CBAC6F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DFDEC6-4303-E98C-A1CD-F7F28B25B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B177F0-6766-7FD1-438E-A76715475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55BB3-0614-4651-BBAB-09B1E9FCD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93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D90D2-AB91-DA1A-E45C-2DF9C4416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99D01-1CD7-80D9-8D5A-6995DD1DB2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F93DE-02F6-E170-A8D5-9C1049F4A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BD1E4-F243-457D-987E-389333CBAC6F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B100B7-D2D6-D428-E435-D64EF07B4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F59AB7-9CF6-2F98-F242-F8BAA8353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55BB3-0614-4651-BBAB-09B1E9FCD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168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27955-043E-DD56-96F4-2BC69E3AA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4B6EE-69E9-A43E-56B0-2D4D0306E1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E7441D-6E83-D2F7-3116-4F0C3A2D80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6CEF74-0C12-4FC7-EB14-D8ACCF747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BD1E4-F243-457D-987E-389333CBAC6F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048AD3-F699-8D96-39C7-D5BAA6C59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7E0A1D-E221-D62B-CC46-3556BCFC2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55BB3-0614-4651-BBAB-09B1E9FCD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900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F3426-967B-330C-19D0-A3C25A870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F1F1E-B4EC-20BF-32D9-F6B16FB4E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372768-AE06-7480-B816-452B6E0F11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25841E-9F64-CA46-0C78-D4DA9B6366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9E80D6-3630-7087-2A55-B654915689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E06DBF-B39B-16D2-F64E-0C88D08EC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BD1E4-F243-457D-987E-389333CBAC6F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690436-2921-E2EC-178B-D86937CDD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896B70-BC13-C928-7A6B-2D7E53003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55BB3-0614-4651-BBAB-09B1E9FCD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63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27846-8323-D6B1-CBD5-600303C3E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D68E64-EBB3-F7C8-25DB-6DE324B1D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BD1E4-F243-457D-987E-389333CBAC6F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56A07E-3BE2-B9D0-F311-24C138D1A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78550F-94E2-D950-47D6-42FBF2C9F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55BB3-0614-4651-BBAB-09B1E9FCD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743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6DEC79-E2BF-4C7A-D3B3-22060AC01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BD1E4-F243-457D-987E-389333CBAC6F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9B3489-97C7-7304-7E5F-1F068FD33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83D71-4C7F-9E70-B525-6519DB9C0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55BB3-0614-4651-BBAB-09B1E9FCD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00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15127-EB30-A33A-8969-1E89A5A6D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8D7B1-D070-01EA-6C5D-6C141CEA03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A4A8ED-E262-299A-1E95-B1A42D6690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D2EDEA-7C5C-6D99-3B4F-60B029B6A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BD1E4-F243-457D-987E-389333CBAC6F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A02143-2B18-AF12-E348-C2F2A1F7B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58174D-0AD2-803D-790D-F0D3F24F1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55BB3-0614-4651-BBAB-09B1E9FCD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985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C46F9-347E-D4D5-FA77-5A704C83E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E19E76-FE43-E7ED-CE9C-4F49ACC4F6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4E1B80-A928-E81E-4D06-0E5D12A115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A1D67A-5B22-938D-F2E7-76FEB9BEA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BD1E4-F243-457D-987E-389333CBAC6F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9EB18F-1B43-E7B9-AE81-BBAC44F3C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0FCB6C-2AF0-9987-7C68-2C6871D53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55BB3-0614-4651-BBAB-09B1E9FCD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057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DE625E-2DE2-9244-F8B4-85892EA4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B2D2F-BCB1-F9B5-ABC6-106866269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5ACB1-1EB0-3599-70A7-15E43A4C2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4BD1E4-F243-457D-987E-389333CBAC6F}" type="datetimeFigureOut">
              <a:rPr lang="en-US" smtClean="0"/>
              <a:t>6/24/2024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6B3167-3051-EE3D-891C-B4A81EC624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EEE9BF-D6ED-AC90-808E-95127A5D0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D355BB3-0614-4651-BBAB-09B1E9FCD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009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E113F8-797F-8150-2662-AED7E5B12F39}"/>
              </a:ext>
            </a:extLst>
          </p:cNvPr>
          <p:cNvSpPr txBox="1"/>
          <p:nvPr/>
        </p:nvSpPr>
        <p:spPr>
          <a:xfrm>
            <a:off x="1113810" y="2960716"/>
            <a:ext cx="4036334" cy="2387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Retinal Vessel Segmentation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Video 6" descr="Colourful Circle Lights">
            <a:extLst>
              <a:ext uri="{FF2B5EF4-FFF2-40B4-BE49-F238E27FC236}">
                <a16:creationId xmlns:a16="http://schemas.microsoft.com/office/drawing/2014/main" id="{F70DF745-6C2D-301D-5080-05BF1853BF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35" r="1" b="50"/>
          <a:stretch/>
        </p:blipFill>
        <p:spPr>
          <a:xfrm>
            <a:off x="5922492" y="1847045"/>
            <a:ext cx="5536001" cy="310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95C1F4-AE7F-44E4-8693-40D3D683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34DDD3-F723-4DD3-8ABE-EC0B2AC87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22324" y="-15978"/>
            <a:ext cx="7147352" cy="5876916"/>
            <a:chOff x="329184" y="-99107"/>
            <a:chExt cx="524256" cy="5876916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7C8EA93-3210-4C62-99E9-153C275E3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B7D2A2-F448-44D4-938C-DC84CBCB3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-99107"/>
              <a:ext cx="524256" cy="5631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1055718"/>
            <a:ext cx="10999072" cy="33583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B78C81-1609-1B78-21F1-323ACBD25898}"/>
              </a:ext>
            </a:extLst>
          </p:cNvPr>
          <p:cNvSpPr txBox="1"/>
          <p:nvPr/>
        </p:nvSpPr>
        <p:spPr>
          <a:xfrm>
            <a:off x="1524000" y="1584683"/>
            <a:ext cx="9144000" cy="25518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533774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1BD236-C8E8-4D24-F6B8-A52FBE42C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020" y="643466"/>
            <a:ext cx="932396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02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8D59AE-6401-B085-A3C8-004C18ACF8FA}"/>
              </a:ext>
            </a:extLst>
          </p:cNvPr>
          <p:cNvSpPr txBox="1"/>
          <p:nvPr/>
        </p:nvSpPr>
        <p:spPr>
          <a:xfrm>
            <a:off x="590719" y="2330505"/>
            <a:ext cx="5278066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>
                <a:effectLst/>
                <a:highlight>
                  <a:srgbClr val="FFFFFF"/>
                </a:highlight>
              </a:rPr>
              <a:t>Total params: 36692165 (139.97 MB) Trainable params: 36692165 (139.97 MB) Non-trainable params: 0 (0.00 Byte) ______________________________________</a:t>
            </a:r>
            <a:endParaRPr lang="en-US" sz="20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F1715EB-7CDA-5D04-C99C-6BB566510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520" y="559862"/>
            <a:ext cx="4197927" cy="25187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A64725-19AF-D8C4-28CA-543F7E077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520" y="3924345"/>
            <a:ext cx="4397433" cy="202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04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95C1F4-AE7F-44E4-8693-40D3D683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34DDD3-F723-4DD3-8ABE-EC0B2AC87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22324" y="-15978"/>
            <a:ext cx="7147352" cy="5876916"/>
            <a:chOff x="329184" y="-99107"/>
            <a:chExt cx="524256" cy="5876916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7C8EA93-3210-4C62-99E9-153C275E3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B7D2A2-F448-44D4-938C-DC84CBCB3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-99107"/>
              <a:ext cx="524256" cy="5631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1055718"/>
            <a:ext cx="10999072" cy="33583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B78C81-1609-1B78-21F1-323ACBD25898}"/>
              </a:ext>
            </a:extLst>
          </p:cNvPr>
          <p:cNvSpPr txBox="1"/>
          <p:nvPr/>
        </p:nvSpPr>
        <p:spPr>
          <a:xfrm>
            <a:off x="1524000" y="1584683"/>
            <a:ext cx="9144000" cy="25518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153683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1D8088-559A-46A5-A801-CDF0B9476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E2E96F-17F7-4C8C-BDF1-6BB90A0C1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2380868"/>
            <a:ext cx="11982332" cy="2087795"/>
            <a:chOff x="143163" y="5763486"/>
            <a:chExt cx="11982332" cy="73955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46BD00C-9313-4A22-94F7-3875A46C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AF30D0-AA67-427C-9938-A2C8A9B5D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4ACD1C-7F38-D393-7FE3-5239BC3C48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" r="1" b="1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943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D1D8088-559A-46A5-A801-CDF0B9476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E2E96F-17F7-4C8C-BDF1-6BB90A0C1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2380868"/>
            <a:ext cx="11982332" cy="2087795"/>
            <a:chOff x="143163" y="5763486"/>
            <a:chExt cx="11982332" cy="73955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46BD00C-9313-4A22-94F7-3875A46C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AF30D0-AA67-427C-9938-A2C8A9B5D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6795A8-ECD2-7361-DED2-BE3D128B0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844" y="856034"/>
            <a:ext cx="10024312" cy="4824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6632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95C1F4-AE7F-44E4-8693-40D3D683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34DDD3-F723-4DD3-8ABE-EC0B2AC87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22324" y="-15978"/>
            <a:ext cx="7147352" cy="5876916"/>
            <a:chOff x="329184" y="-99107"/>
            <a:chExt cx="524256" cy="587691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7C8EA93-3210-4C62-99E9-153C275E3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EB7D2A2-F448-44D4-938C-DC84CBCB3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-99107"/>
              <a:ext cx="524256" cy="5631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1055718"/>
            <a:ext cx="10999072" cy="33583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B76FAD-6781-5C97-12F4-C1BCB0F53531}"/>
              </a:ext>
            </a:extLst>
          </p:cNvPr>
          <p:cNvSpPr txBox="1"/>
          <p:nvPr/>
        </p:nvSpPr>
        <p:spPr>
          <a:xfrm>
            <a:off x="1524000" y="1584683"/>
            <a:ext cx="9144000" cy="25518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048893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64909-FEDC-1EE4-FF97-878673396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578" y="1708966"/>
            <a:ext cx="9664846" cy="326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65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81408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1569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6E8855-3C38-C111-F88D-700FD0A61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011340"/>
            <a:ext cx="10905066" cy="283531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A89AA2F-4569-DE57-9862-DC265637F18E}"/>
                  </a:ext>
                </a:extLst>
              </p14:cNvPr>
              <p14:cNvContentPartPr/>
              <p14:nvPr/>
            </p14:nvContentPartPr>
            <p14:xfrm>
              <a:off x="3234449" y="2055108"/>
              <a:ext cx="1239480" cy="4629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A89AA2F-4569-DE57-9862-DC265637F18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71449" y="1992108"/>
                <a:ext cx="1365120" cy="58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5689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3136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95C1F4-AE7F-44E4-8693-40D3D683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34DDD3-F723-4DD3-8ABE-EC0B2AC87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22324" y="-15978"/>
            <a:ext cx="7147352" cy="5876916"/>
            <a:chOff x="329184" y="-99107"/>
            <a:chExt cx="524256" cy="5876916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7C8EA93-3210-4C62-99E9-153C275E3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B7D2A2-F448-44D4-938C-DC84CBCB3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-99107"/>
              <a:ext cx="524256" cy="5631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1055718"/>
            <a:ext cx="10999072" cy="33583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B78C81-1609-1B78-21F1-323ACBD25898}"/>
              </a:ext>
            </a:extLst>
          </p:cNvPr>
          <p:cNvSpPr txBox="1"/>
          <p:nvPr/>
        </p:nvSpPr>
        <p:spPr>
          <a:xfrm>
            <a:off x="1524000" y="1584683"/>
            <a:ext cx="9144000" cy="25518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155238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71030F0-7624-563E-FAFD-06DF1D89A9F7}"/>
              </a:ext>
            </a:extLst>
          </p:cNvPr>
          <p:cNvSpPr txBox="1"/>
          <p:nvPr/>
        </p:nvSpPr>
        <p:spPr>
          <a:xfrm>
            <a:off x="245806" y="350543"/>
            <a:ext cx="84950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The dataset provided consists of the following folders/files: </a:t>
            </a:r>
          </a:p>
          <a:p>
            <a:r>
              <a:rPr lang="en-US"/>
              <a:t>Retina: contains the original retinal scan images.</a:t>
            </a:r>
          </a:p>
          <a:p>
            <a:r>
              <a:rPr lang="en-US"/>
              <a:t> 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9A7A6C-252F-DD96-01D3-1F4ECFAD3416}"/>
              </a:ext>
            </a:extLst>
          </p:cNvPr>
          <p:cNvSpPr txBox="1"/>
          <p:nvPr/>
        </p:nvSpPr>
        <p:spPr>
          <a:xfrm>
            <a:off x="246951" y="412796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Mask: contains the corresponding ground truth mask for each image in the retina folder. </a:t>
            </a:r>
            <a:endParaRPr lang="en-US" dirty="0"/>
          </a:p>
        </p:txBody>
      </p:sp>
      <p:pic>
        <p:nvPicPr>
          <p:cNvPr id="13" name="Picture 12" descr="A white circular object with many veins&#10;&#10;Description automatically generated">
            <a:extLst>
              <a:ext uri="{FF2B5EF4-FFF2-40B4-BE49-F238E27FC236}">
                <a16:creationId xmlns:a16="http://schemas.microsoft.com/office/drawing/2014/main" id="{13F25ED7-4666-FC87-BA98-4DDF0336CB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>
            <a:off x="6715432" y="1043651"/>
            <a:ext cx="2149784" cy="2149785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  <p:pic>
        <p:nvPicPr>
          <p:cNvPr id="15" name="Picture 14" descr="A close-up of a red circle&#10;&#10;Description automatically generated">
            <a:extLst>
              <a:ext uri="{FF2B5EF4-FFF2-40B4-BE49-F238E27FC236}">
                <a16:creationId xmlns:a16="http://schemas.microsoft.com/office/drawing/2014/main" id="{189E8F0E-BE1B-C3B6-00BA-1D1344B627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>
            <a:off x="6715432" y="4451130"/>
            <a:ext cx="2172205" cy="2172206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674459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white circular object with many veins&#10;&#10;Description automatically generated">
            <a:extLst>
              <a:ext uri="{FF2B5EF4-FFF2-40B4-BE49-F238E27FC236}">
                <a16:creationId xmlns:a16="http://schemas.microsoft.com/office/drawing/2014/main" id="{A8EFB43F-C954-900F-153C-79C5315BC2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>
            <a:off x="646898" y="327681"/>
            <a:ext cx="4944107" cy="4944110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  <p:pic>
        <p:nvPicPr>
          <p:cNvPr id="5" name="Picture 4" descr="A close-up of a red circle&#10;&#10;Description automatically generated">
            <a:extLst>
              <a:ext uri="{FF2B5EF4-FFF2-40B4-BE49-F238E27FC236}">
                <a16:creationId xmlns:a16="http://schemas.microsoft.com/office/drawing/2014/main" id="{5BF8BB09-2A61-A993-5F76-3DA21C5F9B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-2"/>
          <a:stretch/>
        </p:blipFill>
        <p:spPr>
          <a:xfrm>
            <a:off x="6600995" y="327681"/>
            <a:ext cx="4944107" cy="4944110"/>
          </a:xfrm>
          <a:custGeom>
            <a:avLst/>
            <a:gdLst/>
            <a:ahLst/>
            <a:cxnLst/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88E2EB-900E-DEBD-D8F2-E845AE0C161A}"/>
              </a:ext>
            </a:extLst>
          </p:cNvPr>
          <p:cNvSpPr txBox="1"/>
          <p:nvPr/>
        </p:nvSpPr>
        <p:spPr>
          <a:xfrm>
            <a:off x="1917291" y="5512938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retina</a:t>
            </a:r>
            <a:endParaRPr lang="en-US" sz="4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286A7F-D0D1-91DC-2B76-61FFEBEFC2EF}"/>
              </a:ext>
            </a:extLst>
          </p:cNvPr>
          <p:cNvSpPr txBox="1"/>
          <p:nvPr/>
        </p:nvSpPr>
        <p:spPr>
          <a:xfrm>
            <a:off x="8082117" y="5414615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mask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0623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95C1F4-AE7F-44E4-8693-40D3D683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734DDD3-F723-4DD3-8ABE-EC0B2AC87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22324" y="-15978"/>
            <a:ext cx="7147352" cy="5876916"/>
            <a:chOff x="329184" y="-99107"/>
            <a:chExt cx="524256" cy="5876916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7C8EA93-3210-4C62-99E9-153C275E3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B7D2A2-F448-44D4-938C-DC84CBCB3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-99107"/>
              <a:ext cx="524256" cy="5631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1055718"/>
            <a:ext cx="10999072" cy="33583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B78C81-1609-1B78-21F1-323ACBD25898}"/>
              </a:ext>
            </a:extLst>
          </p:cNvPr>
          <p:cNvSpPr txBox="1"/>
          <p:nvPr/>
        </p:nvSpPr>
        <p:spPr>
          <a:xfrm>
            <a:off x="1524000" y="1584683"/>
            <a:ext cx="9144000" cy="25518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Preprocessing</a:t>
            </a:r>
          </a:p>
        </p:txBody>
      </p:sp>
    </p:spTree>
    <p:extLst>
      <p:ext uri="{BB962C8B-B14F-4D97-AF65-F5344CB8AC3E}">
        <p14:creationId xmlns:p14="http://schemas.microsoft.com/office/powerpoint/2010/main" val="4222436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283E21-53AC-6297-5078-11844D26B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578" y="1926425"/>
            <a:ext cx="9664846" cy="282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307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D1D8088-559A-46A5-A801-CDF0B9476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3E2E96F-17F7-4C8C-BDF1-6BB90A0C1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2380868"/>
            <a:ext cx="11982332" cy="2087795"/>
            <a:chOff x="143163" y="5763486"/>
            <a:chExt cx="11982332" cy="73955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46BD00C-9313-4A22-94F7-3875A46C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EAF30D0-AA67-427C-9938-A2C8A9B5D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2F0E22-EB58-0ED6-8075-22D7F835A6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581" b="7833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416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5462DD-AC4F-9D36-3A30-2584772A9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578" y="1370695"/>
            <a:ext cx="9664846" cy="393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988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72</Words>
  <Application>Microsoft Office PowerPoint</Application>
  <PresentationFormat>Widescreen</PresentationFormat>
  <Paragraphs>13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Abdo Mostafa</dc:creator>
  <cp:lastModifiedBy>Abd Elrahman Mostafa Rifaat Abd Elsalam</cp:lastModifiedBy>
  <cp:revision>16</cp:revision>
  <dcterms:created xsi:type="dcterms:W3CDTF">2024-06-23T18:17:15Z</dcterms:created>
  <dcterms:modified xsi:type="dcterms:W3CDTF">2024-06-23T23:46:48Z</dcterms:modified>
</cp:coreProperties>
</file>